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5" r:id="rId4"/>
    <p:sldId id="276" r:id="rId5"/>
    <p:sldId id="27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HAJA PAZ NA TERRA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HAJA PAZ NA TERRA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Haja paz na Terra, </a:t>
            </a:r>
          </a:p>
          <a:p>
            <a:r>
              <a:rPr lang="pt-BR" dirty="0"/>
              <a:t>a começar em mim; </a:t>
            </a:r>
          </a:p>
          <a:p>
            <a:r>
              <a:rPr lang="pt-BR" dirty="0"/>
              <a:t>Haja paz na Terra, </a:t>
            </a:r>
          </a:p>
          <a:p>
            <a:r>
              <a:rPr lang="pt-BR" dirty="0"/>
              <a:t>a começar em mim. </a:t>
            </a:r>
          </a:p>
        </p:txBody>
      </p:sp>
    </p:spTree>
    <p:extLst>
      <p:ext uri="{BB962C8B-B14F-4D97-AF65-F5344CB8AC3E}">
        <p14:creationId xmlns:p14="http://schemas.microsoft.com/office/powerpoint/2010/main" val="2406876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HAJA PAZ NA TERRA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Irmãos, nós todos somos </a:t>
            </a:r>
          </a:p>
          <a:p>
            <a:r>
              <a:rPr lang="pt-BR" dirty="0"/>
              <a:t>Filhos do mesmo Deus. </a:t>
            </a:r>
          </a:p>
          <a:p>
            <a:r>
              <a:rPr lang="pt-BR" dirty="0"/>
              <a:t>Juntos, pois, caminhemos </a:t>
            </a:r>
          </a:p>
          <a:p>
            <a:r>
              <a:rPr lang="pt-BR" dirty="0"/>
              <a:t>Na paz que vem dos Céus. </a:t>
            </a:r>
          </a:p>
        </p:txBody>
      </p:sp>
    </p:spTree>
    <p:extLst>
      <p:ext uri="{BB962C8B-B14F-4D97-AF65-F5344CB8AC3E}">
        <p14:creationId xmlns:p14="http://schemas.microsoft.com/office/powerpoint/2010/main" val="1819958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HAJA PAZ NA TERRA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começar em mim, </a:t>
            </a:r>
          </a:p>
          <a:p>
            <a:r>
              <a:rPr lang="pt-BR" dirty="0"/>
              <a:t>Prometo ao meu Senhor</a:t>
            </a:r>
          </a:p>
          <a:p>
            <a:r>
              <a:rPr lang="pt-BR"/>
              <a:t>Que, </a:t>
            </a:r>
            <a:r>
              <a:rPr lang="pt-BR" dirty="0"/>
              <a:t>a cada passo que eu der, </a:t>
            </a:r>
          </a:p>
          <a:p>
            <a:r>
              <a:rPr lang="pt-BR" dirty="0"/>
              <a:t>E seja aonde for, </a:t>
            </a:r>
          </a:p>
        </p:txBody>
      </p:sp>
    </p:spTree>
    <p:extLst>
      <p:ext uri="{BB962C8B-B14F-4D97-AF65-F5344CB8AC3E}">
        <p14:creationId xmlns:p14="http://schemas.microsoft.com/office/powerpoint/2010/main" val="562844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HAJA PAZ NA TERRA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230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cada momento estarei vivendo </a:t>
            </a:r>
          </a:p>
          <a:p>
            <a:r>
              <a:rPr lang="pt-BR" dirty="0"/>
              <a:t>Em plena paz e amor. </a:t>
            </a:r>
          </a:p>
          <a:p>
            <a:r>
              <a:rPr lang="pt-BR" dirty="0"/>
              <a:t>Haja paz na Terra,</a:t>
            </a:r>
          </a:p>
          <a:p>
            <a:r>
              <a:rPr lang="pt-BR" dirty="0"/>
              <a:t>a começar em mim.</a:t>
            </a:r>
          </a:p>
        </p:txBody>
      </p:sp>
    </p:spTree>
    <p:extLst>
      <p:ext uri="{BB962C8B-B14F-4D97-AF65-F5344CB8AC3E}">
        <p14:creationId xmlns:p14="http://schemas.microsoft.com/office/powerpoint/2010/main" val="3825618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111</Words>
  <Application>Microsoft Office PowerPoint</Application>
  <PresentationFormat>Apresentação na tela (16:9)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HAJA PAZ NA TERRA</vt:lpstr>
      <vt:lpstr>HAJA PAZ NA TERRA</vt:lpstr>
      <vt:lpstr>HAJA PAZ NA TERRA</vt:lpstr>
      <vt:lpstr>HAJA PAZ NA TERRA</vt:lpstr>
      <vt:lpstr>HAJA PAZ NA TERRA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20</cp:revision>
  <dcterms:created xsi:type="dcterms:W3CDTF">2019-03-12T19:19:25Z</dcterms:created>
  <dcterms:modified xsi:type="dcterms:W3CDTF">2019-06-12T22:19:19Z</dcterms:modified>
</cp:coreProperties>
</file>

<file path=docProps/thumbnail.jpeg>
</file>